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06" r:id="rId20"/>
    <p:sldId id="307" r:id="rId21"/>
    <p:sldId id="391" r:id="rId22"/>
    <p:sldId id="392" r:id="rId23"/>
    <p:sldId id="390" r:id="rId24"/>
    <p:sldId id="308" r:id="rId25"/>
    <p:sldId id="389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354" r:id="rId41"/>
    <p:sldId id="353" r:id="rId42"/>
    <p:sldId id="355" r:id="rId43"/>
    <p:sldId id="383" r:id="rId44"/>
    <p:sldId id="323" r:id="rId45"/>
    <p:sldId id="385" r:id="rId46"/>
    <p:sldId id="324" r:id="rId47"/>
    <p:sldId id="325" r:id="rId48"/>
    <p:sldId id="387" r:id="rId49"/>
    <p:sldId id="386" r:id="rId50"/>
    <p:sldId id="388" r:id="rId51"/>
    <p:sldId id="330" r:id="rId52"/>
    <p:sldId id="331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281" r:id="rId79"/>
    <p:sldId id="282" r:id="rId80"/>
    <p:sldId id="283" r:id="rId81"/>
    <p:sldId id="284" r:id="rId82"/>
    <p:sldId id="285" r:id="rId83"/>
    <p:sldId id="286" r:id="rId84"/>
    <p:sldId id="287" r:id="rId85"/>
    <p:sldId id="346" r:id="rId86"/>
    <p:sldId id="288" r:id="rId87"/>
    <p:sldId id="289" r:id="rId88"/>
    <p:sldId id="290" r:id="rId89"/>
    <p:sldId id="291" r:id="rId90"/>
    <p:sldId id="292" r:id="rId91"/>
    <p:sldId id="347" r:id="rId92"/>
    <p:sldId id="293" r:id="rId93"/>
    <p:sldId id="294" r:id="rId94"/>
    <p:sldId id="295" r:id="rId95"/>
    <p:sldId id="296" r:id="rId96"/>
    <p:sldId id="297" r:id="rId97"/>
    <p:sldId id="298" r:id="rId98"/>
    <p:sldId id="348" r:id="rId99"/>
    <p:sldId id="366" r:id="rId100"/>
    <p:sldId id="367" r:id="rId101"/>
    <p:sldId id="368" r:id="rId102"/>
    <p:sldId id="370" r:id="rId103"/>
    <p:sldId id="369" r:id="rId104"/>
    <p:sldId id="371" r:id="rId105"/>
    <p:sldId id="365" r:id="rId106"/>
    <p:sldId id="299" r:id="rId107"/>
    <p:sldId id="300" r:id="rId108"/>
    <p:sldId id="301" r:id="rId109"/>
    <p:sldId id="358" r:id="rId110"/>
    <p:sldId id="356" r:id="rId111"/>
    <p:sldId id="359" r:id="rId112"/>
    <p:sldId id="360" r:id="rId113"/>
    <p:sldId id="361" r:id="rId114"/>
    <p:sldId id="357" r:id="rId115"/>
    <p:sldId id="362" r:id="rId116"/>
    <p:sldId id="364" r:id="rId117"/>
    <p:sldId id="363" r:id="rId118"/>
    <p:sldId id="382" r:id="rId11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6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notesMaster" Target="notesMasters/notesMaster1.xml"/><Relationship Id="rId121" Type="http://schemas.openxmlformats.org/officeDocument/2006/relationships/printerSettings" Target="printerSettings/printerSettings1.bin"/><Relationship Id="rId122" Type="http://schemas.openxmlformats.org/officeDocument/2006/relationships/presProps" Target="presProps.xml"/><Relationship Id="rId123" Type="http://schemas.openxmlformats.org/officeDocument/2006/relationships/viewProps" Target="viewProps.xml"/><Relationship Id="rId124" Type="http://schemas.openxmlformats.org/officeDocument/2006/relationships/theme" Target="theme/theme1.xml"/><Relationship Id="rId12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07.10.14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Noch Fragen?</a:t>
            </a:r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--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endParaRPr lang="de-DE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man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git-</a:t>
            </a:r>
            <a:r>
              <a:rPr lang="de-DE" i="1" dirty="0" err="1" smtClean="0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/>
              <a:t>merge</a:t>
            </a:r>
            <a:r>
              <a:rPr lang="de-DE" dirty="0"/>
              <a:t> –log &lt;</a:t>
            </a:r>
            <a:r>
              <a:rPr lang="de-DE" dirty="0" err="1"/>
              <a:t>n</a:t>
            </a:r>
            <a:r>
              <a:rPr lang="de-DE" dirty="0"/>
              <a:t>&gt;</a:t>
            </a:r>
          </a:p>
          <a:p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7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2265824"/>
            <a:ext cx="8565048" cy="23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25" y="2402866"/>
            <a:ext cx="8253892" cy="228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reset</a:t>
            </a:r>
            <a:r>
              <a:rPr lang="de-DE" dirty="0" smtClean="0"/>
              <a:t> –</a:t>
            </a:r>
            <a:r>
              <a:rPr lang="de-DE" dirty="0" err="1" smtClean="0"/>
              <a:t>hard</a:t>
            </a:r>
            <a:r>
              <a:rPr lang="de-DE" dirty="0" smtClean="0"/>
              <a:t> HEAD</a:t>
            </a:r>
            <a:r>
              <a:rPr lang="de-DE" dirty="0" smtClean="0"/>
              <a:t>^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07" y="2284097"/>
            <a:ext cx="8385952" cy="23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Voraussetzung </a:t>
            </a:r>
            <a:r>
              <a:rPr lang="de-DE" sz="2400" dirty="0" smtClean="0"/>
              <a:t>beim </a:t>
            </a:r>
            <a:r>
              <a:rPr lang="de-DE" sz="2400" dirty="0" smtClean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(FF)</a:t>
            </a:r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26" y="2880931"/>
            <a:ext cx="4293547" cy="16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Kein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Commit wird erzeugt</a:t>
            </a:r>
          </a:p>
          <a:p>
            <a:pPr lvl="1"/>
            <a:r>
              <a:rPr lang="de-DE" sz="2400" dirty="0" err="1" smtClean="0"/>
              <a:t>Branch</a:t>
            </a:r>
            <a:r>
              <a:rPr lang="de-DE" sz="2400" dirty="0" smtClean="0"/>
              <a:t>-Zeiger wird umgehängt</a:t>
            </a:r>
            <a:endParaRPr lang="de-DE" sz="24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smtClean="0"/>
              <a:t>FF </a:t>
            </a:r>
            <a:r>
              <a:rPr lang="de-DE" sz="2800" dirty="0" err="1" smtClean="0"/>
              <a:t>Merge</a:t>
            </a:r>
            <a:r>
              <a:rPr lang="de-DE" sz="2800" dirty="0" smtClean="0"/>
              <a:t> erzwingen: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merge</a:t>
            </a:r>
            <a:r>
              <a:rPr lang="de-DE" sz="2800" dirty="0" smtClean="0">
                <a:solidFill>
                  <a:srgbClr val="009587"/>
                </a:solidFill>
              </a:rPr>
              <a:t> --ff-</a:t>
            </a:r>
            <a:r>
              <a:rPr lang="de-DE" sz="2800" dirty="0" err="1" smtClean="0">
                <a:solidFill>
                  <a:srgbClr val="009587"/>
                </a:solidFill>
              </a:rPr>
              <a:t>only</a:t>
            </a:r>
            <a:endParaRPr lang="de-DE" sz="2800" dirty="0" smtClean="0">
              <a:solidFill>
                <a:srgbClr val="009587"/>
              </a:solidFill>
            </a:endParaRPr>
          </a:p>
          <a:p>
            <a:pPr lvl="1"/>
            <a:r>
              <a:rPr lang="de-DE" sz="2400" dirty="0" smtClean="0"/>
              <a:t>Schlägt fehl, wenn kein FF möglich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(FF)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26" y="2880931"/>
            <a:ext cx="4296850" cy="5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2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  <a:endParaRPr lang="de-DE" sz="2400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792594"/>
            <a:ext cx="5892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</a:t>
            </a:r>
            <a:r>
              <a:rPr lang="de-DE" sz="2400" dirty="0" smtClean="0"/>
              <a:t>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</a:t>
            </a:r>
            <a:r>
              <a:rPr lang="de-DE" sz="2400" dirty="0" smtClean="0"/>
              <a:t>im </a:t>
            </a:r>
            <a:r>
              <a:rPr lang="de-DE" sz="2400" dirty="0" smtClean="0"/>
              <a:t>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dadurch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3664685"/>
            <a:ext cx="5346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TODO: Grafik!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lokales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Das erste Remote-Repository heißt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bereits ein 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rgbClr val="F7AA44"/>
                </a:solidFill>
              </a:rPr>
              <a:t>*</a:t>
            </a:r>
            <a:r>
              <a:rPr lang="de-DE" sz="2800" dirty="0" smtClean="0"/>
              <a:t>  Platzhalter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marL="400050" lvl="1" indent="0">
              <a:buNone/>
            </a:pPr>
            <a:r>
              <a:rPr lang="de-DE" dirty="0" smtClean="0"/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</a:t>
            </a:r>
            <a:r>
              <a:rPr lang="de-DE" dirty="0" smtClean="0"/>
              <a:t>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 [ STREICHEN?]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  <a:endParaRPr lang="de-DE" sz="1400" dirty="0" smtClean="0"/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</a:t>
            </a:r>
            <a:r>
              <a:rPr lang="de-DE" sz="2400" dirty="0" err="1" smtClean="0"/>
              <a:t>exisitiert</a:t>
            </a:r>
            <a:r>
              <a:rPr lang="de-DE" sz="2400" dirty="0" smtClean="0"/>
              <a:t>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24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49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und </a:t>
            </a:r>
            <a:r>
              <a:rPr lang="de-DE" dirty="0" err="1" smtClean="0"/>
              <a:t>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2.0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4347</Words>
  <Application>Microsoft Macintosh PowerPoint</Application>
  <PresentationFormat>Bildschirmpräsentation (4:3)</PresentationFormat>
  <Paragraphs>895</Paragraphs>
  <Slides>118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118</vt:i4>
      </vt:variant>
    </vt:vector>
  </HeadingPairs>
  <TitlesOfParts>
    <vt:vector size="119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TEIL 1</vt:lpstr>
      <vt:lpstr>GIT INTERN: MERGES 1</vt:lpstr>
      <vt:lpstr>GIT INTERN: MERGES 1</vt:lpstr>
      <vt:lpstr>GIT INTERN: MERGES 1</vt:lpstr>
      <vt:lpstr>GIT INTERN: MERGES 1</vt:lpstr>
      <vt:lpstr>GIT INTERN: FASTFORWARD-MERGE (FF)</vt:lpstr>
      <vt:lpstr>GIT INTERN: FASTFORWARD-MERGE (FF)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 [ STREICHEN?]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151</cp:revision>
  <dcterms:created xsi:type="dcterms:W3CDTF">2014-09-28T20:48:12Z</dcterms:created>
  <dcterms:modified xsi:type="dcterms:W3CDTF">2014-10-09T23:27:11Z</dcterms:modified>
</cp:coreProperties>
</file>